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5A86-7BEA-4431-9F91-F0995A18D8D5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1393-0CD7-4FD2-96E7-A0122DB9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5A86-7BEA-4431-9F91-F0995A18D8D5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1393-0CD7-4FD2-96E7-A0122DB9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5A86-7BEA-4431-9F91-F0995A18D8D5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1393-0CD7-4FD2-96E7-A0122DB9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5A86-7BEA-4431-9F91-F0995A18D8D5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1393-0CD7-4FD2-96E7-A0122DB9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5A86-7BEA-4431-9F91-F0995A18D8D5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1393-0CD7-4FD2-96E7-A0122DB9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5A86-7BEA-4431-9F91-F0995A18D8D5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1393-0CD7-4FD2-96E7-A0122DB9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5A86-7BEA-4431-9F91-F0995A18D8D5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1393-0CD7-4FD2-96E7-A0122DB9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5A86-7BEA-4431-9F91-F0995A18D8D5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1393-0CD7-4FD2-96E7-A0122DB9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5A86-7BEA-4431-9F91-F0995A18D8D5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1393-0CD7-4FD2-96E7-A0122DB9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5A86-7BEA-4431-9F91-F0995A18D8D5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1393-0CD7-4FD2-96E7-A0122DB9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5A86-7BEA-4431-9F91-F0995A18D8D5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1393-0CD7-4FD2-96E7-A0122DB9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F5A86-7BEA-4431-9F91-F0995A18D8D5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F1393-0CD7-4FD2-96E7-A0122DB9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53035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SALT / SAND USED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	</a:t>
            </a:r>
            <a:r>
              <a:rPr lang="en-US" b="1" dirty="0" smtClean="0"/>
              <a:t>              EVENTS / BUCKETS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u="sng" dirty="0" smtClean="0"/>
              <a:t>2011/2012                2012/2013	            2013 / 2014	2014  / 2015               2015 / 2016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FF0000"/>
                </a:solidFill>
              </a:rPr>
              <a:t>NOV – 0	                    NOV – 0                         NOV-  3 / 15 	NOV – 8 / 65	              NOV</a:t>
            </a:r>
          </a:p>
          <a:p>
            <a:pPr>
              <a:buNone/>
            </a:pPr>
            <a:r>
              <a:rPr lang="en-US" sz="1800" dirty="0" smtClean="0"/>
              <a:t>	DEC –  3 / 43             DEC – 7 /   114              DEC -  17 / 125          DEC  -  4/26.5              DEC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FF0000"/>
                </a:solidFill>
              </a:rPr>
              <a:t>JAN -   8 / 127           JAN  - 7 / 105	            JAN  - 22 / 191          JAN -  12/102	              JAN</a:t>
            </a:r>
          </a:p>
          <a:p>
            <a:pPr>
              <a:buNone/>
            </a:pPr>
            <a:r>
              <a:rPr lang="en-US" sz="1800" dirty="0" smtClean="0"/>
              <a:t>	FEB -   4 / 62             FEB  - 17 / 123.5           FEB -  10 / 94            FEB -   7/45	              FEB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	MAR-  1 / 32             MAR-  8 / 60 	           MAR – 5 / 27             MAR -  1 / 14	              MAR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u="sng" dirty="0" smtClean="0"/>
              <a:t>APR -   0                    APR -   0	           APR –  0                      APR	              </a:t>
            </a:r>
            <a:r>
              <a:rPr lang="en-US" sz="1800" u="sng" dirty="0" err="1" smtClean="0"/>
              <a:t>APR</a:t>
            </a:r>
            <a:r>
              <a:rPr lang="en-US" sz="1800" u="sng" dirty="0" smtClean="0"/>
              <a:t>______</a:t>
            </a:r>
          </a:p>
          <a:p>
            <a:pPr>
              <a:buNone/>
            </a:pPr>
            <a:endParaRPr lang="en-US" sz="1800" u="sng" dirty="0" smtClean="0"/>
          </a:p>
          <a:p>
            <a:pPr>
              <a:buNone/>
            </a:pPr>
            <a:r>
              <a:rPr lang="en-US" sz="1800" dirty="0" smtClean="0">
                <a:solidFill>
                  <a:srgbClr val="00B0F0"/>
                </a:solidFill>
              </a:rPr>
              <a:t>          TOTAL BUCKETS:   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F0"/>
                </a:solidFill>
              </a:rPr>
              <a:t>           264 = 686.4 T         402.5 = 1046.5 T          452 = 1175.20 T	252.5 = 818.10 T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   SALT/SAND TOTALS: </a:t>
            </a:r>
            <a:r>
              <a:rPr lang="en-US" sz="1800" dirty="0" smtClean="0">
                <a:solidFill>
                  <a:srgbClr val="FF0000"/>
                </a:solidFill>
              </a:rPr>
              <a:t>(2011 THRU 2013 USED 2.6  /  2014 USED 3.24)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   731.18 TON            938.03 TON                  1303.88 TON	1053.17 TON</a:t>
            </a:r>
          </a:p>
          <a:p>
            <a:pPr>
              <a:buNone/>
            </a:pPr>
            <a:endParaRPr lang="en-US" sz="1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            # OF EVENTS: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            16	                     39	            57		32</a:t>
            </a:r>
          </a:p>
          <a:p>
            <a:pPr>
              <a:buNone/>
            </a:pPr>
            <a:endParaRPr lang="en-US" sz="1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B0F0"/>
                </a:solidFill>
              </a:rPr>
              <a:t>            BUCKETS  PER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F0"/>
                </a:solidFill>
              </a:rPr>
              <a:t>            EVENT: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F0"/>
                </a:solidFill>
              </a:rPr>
              <a:t>            17	                     10	            8		8</a:t>
            </a:r>
            <a:r>
              <a:rPr lang="en-US" sz="1800" dirty="0" smtClean="0">
                <a:solidFill>
                  <a:srgbClr val="C00000"/>
                </a:solidFill>
              </a:rPr>
              <a:t>	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3600" dirty="0" smtClean="0"/>
              <a:t>                   </a:t>
            </a:r>
            <a:endParaRPr lang="en-US" sz="3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2011-CURRENT </a:t>
            </a:r>
            <a:br>
              <a:rPr lang="en-US" sz="6000" dirty="0" smtClean="0"/>
            </a:br>
            <a:r>
              <a:rPr lang="en-US" sz="4000" b="1" dirty="0" smtClean="0">
                <a:solidFill>
                  <a:srgbClr val="00B050"/>
                </a:solidFill>
              </a:rPr>
              <a:t>SNAP SHOT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5600" y="6019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 OF:</a:t>
            </a:r>
            <a:r>
              <a:rPr lang="en-US" dirty="0" smtClean="0"/>
              <a:t>  3-4-15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10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2011-CURRENT  SNAP SHOT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2011-2012 SNOW YEAR</dc:title>
  <dc:creator>Highway</dc:creator>
  <cp:lastModifiedBy>Highway</cp:lastModifiedBy>
  <cp:revision>120</cp:revision>
  <dcterms:created xsi:type="dcterms:W3CDTF">2013-02-12T00:27:09Z</dcterms:created>
  <dcterms:modified xsi:type="dcterms:W3CDTF">2015-03-04T17:56:24Z</dcterms:modified>
</cp:coreProperties>
</file>